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59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9F29B7-1348-4593-BAFD-956319A1DDE9}" v="1" dt="2023-08-10T03:21:47.7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F9F29B7-1348-4593-BAFD-956319A1DDE9}"/>
    <pc:docChg chg="custSel modSld">
      <pc:chgData name="Narelle Wheaton" userId="6e1b2b30-480e-4f91-806b-6735d5b9e446" providerId="ADAL" clId="{4F9F29B7-1348-4593-BAFD-956319A1DDE9}" dt="2023-08-10T03:21:47.748" v="18"/>
      <pc:docMkLst>
        <pc:docMk/>
      </pc:docMkLst>
      <pc:sldChg chg="modSp mod">
        <pc:chgData name="Narelle Wheaton" userId="6e1b2b30-480e-4f91-806b-6735d5b9e446" providerId="ADAL" clId="{4F9F29B7-1348-4593-BAFD-956319A1DDE9}" dt="2023-08-10T03:21:38.598" v="16" actId="27636"/>
        <pc:sldMkLst>
          <pc:docMk/>
          <pc:sldMk cId="4230096825" sldId="256"/>
        </pc:sldMkLst>
        <pc:spChg chg="mod">
          <ac:chgData name="Narelle Wheaton" userId="6e1b2b30-480e-4f91-806b-6735d5b9e446" providerId="ADAL" clId="{4F9F29B7-1348-4593-BAFD-956319A1DDE9}" dt="2023-08-10T03:21:38.598" v="16" actId="27636"/>
          <ac:spMkLst>
            <pc:docMk/>
            <pc:sldMk cId="4230096825" sldId="256"/>
            <ac:spMk id="3" creationId="{B5C3F466-1EF8-4286-A613-01439B407F5E}"/>
          </ac:spMkLst>
        </pc:spChg>
      </pc:sldChg>
      <pc:sldChg chg="delSp mod">
        <pc:chgData name="Narelle Wheaton" userId="6e1b2b30-480e-4f91-806b-6735d5b9e446" providerId="ADAL" clId="{4F9F29B7-1348-4593-BAFD-956319A1DDE9}" dt="2023-08-10T03:21:46.748" v="17" actId="21"/>
        <pc:sldMkLst>
          <pc:docMk/>
          <pc:sldMk cId="1276404214" sldId="259"/>
        </pc:sldMkLst>
        <pc:spChg chg="del">
          <ac:chgData name="Narelle Wheaton" userId="6e1b2b30-480e-4f91-806b-6735d5b9e446" providerId="ADAL" clId="{4F9F29B7-1348-4593-BAFD-956319A1DDE9}" dt="2023-08-10T03:21:46.748" v="17" actId="21"/>
          <ac:spMkLst>
            <pc:docMk/>
            <pc:sldMk cId="1276404214" sldId="259"/>
            <ac:spMk id="2" creationId="{45888939-721B-4CC7-A1CF-19CCF82CE48B}"/>
          </ac:spMkLst>
        </pc:spChg>
      </pc:sldChg>
      <pc:sldChg chg="addSp modSp">
        <pc:chgData name="Narelle Wheaton" userId="6e1b2b30-480e-4f91-806b-6735d5b9e446" providerId="ADAL" clId="{4F9F29B7-1348-4593-BAFD-956319A1DDE9}" dt="2023-08-10T03:21:47.748" v="18"/>
        <pc:sldMkLst>
          <pc:docMk/>
          <pc:sldMk cId="3395329381" sldId="261"/>
        </pc:sldMkLst>
        <pc:spChg chg="add mod">
          <ac:chgData name="Narelle Wheaton" userId="6e1b2b30-480e-4f91-806b-6735d5b9e446" providerId="ADAL" clId="{4F9F29B7-1348-4593-BAFD-956319A1DDE9}" dt="2023-08-10T03:21:47.748" v="18"/>
          <ac:spMkLst>
            <pc:docMk/>
            <pc:sldMk cId="3395329381" sldId="261"/>
            <ac:spMk id="2" creationId="{E82A8FF9-B792-15A0-4F3B-EBB94AA471A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87A0F-7378-4627-8503-F70D030100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6E703F-7B7E-49A7-934F-4EC83AE20A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462FC2-8821-44E5-B22A-6160AFDBD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6341-D600-4785-9D15-47F3A90FBF6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4C489E-C586-4498-A2C3-0782D10E0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4C106-3E46-4570-BD51-A3837CB37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9E1D2-9D57-4039-B23F-35BA6A9361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9486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33517-E95F-4713-AF40-5A85747F0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B8C8BA-BD1B-4BEC-8384-E1ADBF441C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A6FDC0-12C3-4BBC-B712-F1DB4A9B3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6341-D600-4785-9D15-47F3A90FBF6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314B4-4C21-4D19-80FC-D4A79BAF3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21CA5-5442-44E8-93F9-15635C6E5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9E1D2-9D57-4039-B23F-35BA6A9361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7017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0F628A-7B5A-4DAB-8C32-33E7461A58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C77A24-E71D-46FA-8062-051C61587C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9E16A-CA77-4366-8F51-F6F028C98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6341-D600-4785-9D15-47F3A90FBF6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62CE38-D184-4B0F-A9A8-0C41911BF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6DB423-F42C-4EBB-B40C-88867908B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9E1D2-9D57-4039-B23F-35BA6A9361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4716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3623D-5C2E-44C3-9409-94130E652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4837B2-E84F-4A1D-A7AB-7219D7C7C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9D80E-111A-40C2-860C-B572F5D1E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6341-D600-4785-9D15-47F3A90FBF6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FE82FD-39A9-433D-A2A9-196BD55A9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63D950-00C2-4CE4-A6CA-E756F66E2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9E1D2-9D57-4039-B23F-35BA6A9361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1901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D78FB-31F7-4B61-B182-86D7420C9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73C0A5-1B0E-49C1-ACCA-B9B109469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4EF488-D6AB-4845-A38B-27225B6C5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6341-D600-4785-9D15-47F3A90FBF6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CA9AA-354F-48CB-B636-6C52D3D41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26B59-9963-4EFD-9399-F76F4EBFF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9E1D2-9D57-4039-B23F-35BA6A9361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7112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205C7-D899-44E4-A868-8BD52C327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E70F7-7215-4059-9C4C-04C74CE30C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6FF6A7-B4BA-49BB-832B-A4D35134F8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640CBD-7953-4245-8ED0-85FFF5B61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6341-D600-4785-9D15-47F3A90FBF6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1F15E4-9376-4132-9F6C-61B1953FA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A9A211-2238-4146-833B-33BA17AC1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9E1D2-9D57-4039-B23F-35BA6A9361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3636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4ED9E-C793-4391-9DBF-9AE21ABAB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1A2A74-256E-45A8-90B2-3EA3E1CE2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E0027D-1C2C-40E3-9CF4-30573D6310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527C0C-C669-4324-910C-897E501B12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0ED739-A98C-4081-8B0A-16C3813DB1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AC92C2-5FFC-4F27-9925-A674BB8DF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6341-D600-4785-9D15-47F3A90FBF6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102D3D-FAE4-4DDD-9421-BA38E1D01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19F756-9446-4969-9F30-2A37DB6FA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9E1D2-9D57-4039-B23F-35BA6A9361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8511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4DDDB-7EED-4F17-AD0C-BB89C2359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DCE013-71E1-4448-A2D0-BA97CE514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6341-D600-4785-9D15-47F3A90FBF6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FC23C1-655F-48E3-9BAE-236FE36A5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1EBF5-229C-40DF-B130-90266A86F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9E1D2-9D57-4039-B23F-35BA6A9361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247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81D606-CC4F-4932-A33C-FCA82ED62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6341-D600-4785-9D15-47F3A90FBF6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E4BADF-928D-4707-8D64-9AF64A246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FE1984-1330-4AF6-8E4B-138DCF868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9E1D2-9D57-4039-B23F-35BA6A9361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3841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F295B-6284-4ED1-880F-FFFBF8D09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FDB61-3442-4428-AC6F-174E642F8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76A12C-3C92-45E3-AAF4-DC361B43BF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8AB096-3C13-47D4-8C03-8809827E8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6341-D600-4785-9D15-47F3A90FBF6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F91A40-BF8D-48B4-86C3-7731D1E65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03D762-F143-415C-BDE7-D5852E78D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9E1D2-9D57-4039-B23F-35BA6A9361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6508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A0DBF-E310-452F-90E2-663A8ACEA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A12211-8B5C-4FD9-A91E-B29CA037D3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0A37-385D-4683-B61C-CD0E5078E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B24C9B-7963-4CE6-AABC-0AD66D27B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6341-D600-4785-9D15-47F3A90FBF6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7F968D-00C1-4141-84D4-3482263C6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7926D6-9EFB-4B45-854C-3BCB4DD19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9E1D2-9D57-4039-B23F-35BA6A9361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6337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90D4E7-6892-4F8B-A92D-264D571A8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B9131A-C029-4E35-B119-A091C8564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D6C54-595C-4BF7-8CBD-623892C6AB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76341-D600-4785-9D15-47F3A90FBF6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09078-FF65-4C56-9D67-B776AEEF1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8715B-52F1-4733-94B5-1C2ACD6E75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9E1D2-9D57-4039-B23F-35BA6A9361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8374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C3F466-1EF8-4286-A613-01439B407F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3290"/>
            <a:ext cx="9144000" cy="2813544"/>
          </a:xfrm>
        </p:spPr>
        <p:txBody>
          <a:bodyPr>
            <a:normAutofit/>
          </a:bodyPr>
          <a:lstStyle/>
          <a:p>
            <a:r>
              <a:rPr lang="en-AU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There's a land that is fairer than day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by faith we can see it afar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the Father waits over the way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prepare us a dwelling place there</a:t>
            </a:r>
          </a:p>
        </p:txBody>
      </p:sp>
    </p:spTree>
    <p:extLst>
      <p:ext uri="{BB962C8B-B14F-4D97-AF65-F5344CB8AC3E}">
        <p14:creationId xmlns:p14="http://schemas.microsoft.com/office/powerpoint/2010/main" val="4230096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C3F466-1EF8-4286-A613-01439B407F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5940"/>
            <a:ext cx="9144000" cy="2947386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In the sweet by and by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 shall meet on that beautiful shore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the sweet by and by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 shall meet on that beautiful shore</a:t>
            </a:r>
          </a:p>
        </p:txBody>
      </p:sp>
    </p:spTree>
    <p:extLst>
      <p:ext uri="{BB962C8B-B14F-4D97-AF65-F5344CB8AC3E}">
        <p14:creationId xmlns:p14="http://schemas.microsoft.com/office/powerpoint/2010/main" val="2729261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C3F466-1EF8-4286-A613-01439B407F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3592"/>
            <a:ext cx="9144000" cy="3080552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We shall sing on that beautiful shore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melodious songs of the blest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our spirits shall sorrow no more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Not a sigh for the blessing of rest</a:t>
            </a:r>
          </a:p>
        </p:txBody>
      </p:sp>
    </p:spTree>
    <p:extLst>
      <p:ext uri="{BB962C8B-B14F-4D97-AF65-F5344CB8AC3E}">
        <p14:creationId xmlns:p14="http://schemas.microsoft.com/office/powerpoint/2010/main" val="4274375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C3F466-1EF8-4286-A613-01439B407F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5940"/>
            <a:ext cx="9144000" cy="2947386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In the sweet by and by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 shall meet on that beautiful shore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the sweet by and by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 shall meet on that beautiful shore</a:t>
            </a:r>
          </a:p>
        </p:txBody>
      </p:sp>
    </p:spTree>
    <p:extLst>
      <p:ext uri="{BB962C8B-B14F-4D97-AF65-F5344CB8AC3E}">
        <p14:creationId xmlns:p14="http://schemas.microsoft.com/office/powerpoint/2010/main" val="1842920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C3F466-1EF8-4286-A613-01439B407F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66658"/>
            <a:ext cx="9144000" cy="2902998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To our bountiful Father above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 will offer our tribute of praise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the glorious gift of His love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the blessings that hallow our days</a:t>
            </a:r>
          </a:p>
        </p:txBody>
      </p:sp>
    </p:spTree>
    <p:extLst>
      <p:ext uri="{BB962C8B-B14F-4D97-AF65-F5344CB8AC3E}">
        <p14:creationId xmlns:p14="http://schemas.microsoft.com/office/powerpoint/2010/main" val="1276404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C3F466-1EF8-4286-A613-01439B407F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5940"/>
            <a:ext cx="9144000" cy="2947386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In the sweet by and by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 shall meet on that beautiful shore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the sweet by and by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 shall meet on that beautiful shore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2A8FF9-B792-15A0-4F3B-EBB94AA471A2}"/>
              </a:ext>
            </a:extLst>
          </p:cNvPr>
          <p:cNvSpPr/>
          <p:nvPr/>
        </p:nvSpPr>
        <p:spPr>
          <a:xfrm>
            <a:off x="269289" y="5712287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3132661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Sanford F. Bennett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395329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80F2B17-ED4C-49C5-BC3F-144B7685908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16A19CD-6414-4010-86F1-0DD0348CCB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E22FC44-28B2-48E1-B3F3-30E90198EEC1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2022-03-01T06:42:51Z</dcterms:created>
  <dcterms:modified xsi:type="dcterms:W3CDTF">2023-08-10T03:21:53Z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